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3" r:id="rId2"/>
    <p:sldId id="32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38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6D8E8-0C1B-4739-B35A-49F99CD8A8E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F7E30-09B0-4E3D-A4FA-FD51331D4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512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6D8E8-0C1B-4739-B35A-49F99CD8A8E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F7E30-09B0-4E3D-A4FA-FD51331D4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478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6D8E8-0C1B-4739-B35A-49F99CD8A8E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F7E30-09B0-4E3D-A4FA-FD51331D4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92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6D8E8-0C1B-4739-B35A-49F99CD8A8E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F7E30-09B0-4E3D-A4FA-FD51331D4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47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6D8E8-0C1B-4739-B35A-49F99CD8A8E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F7E30-09B0-4E3D-A4FA-FD51331D4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6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6D8E8-0C1B-4739-B35A-49F99CD8A8E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F7E30-09B0-4E3D-A4FA-FD51331D4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940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6D8E8-0C1B-4739-B35A-49F99CD8A8E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F7E30-09B0-4E3D-A4FA-FD51331D4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509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6D8E8-0C1B-4739-B35A-49F99CD8A8E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F7E30-09B0-4E3D-A4FA-FD51331D4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401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6D8E8-0C1B-4739-B35A-49F99CD8A8E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F7E30-09B0-4E3D-A4FA-FD51331D4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524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6D8E8-0C1B-4739-B35A-49F99CD8A8E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F7E30-09B0-4E3D-A4FA-FD51331D4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256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6D8E8-0C1B-4739-B35A-49F99CD8A8E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F7E30-09B0-4E3D-A4FA-FD51331D4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01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6D8E8-0C1B-4739-B35A-49F99CD8A8E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F7E30-09B0-4E3D-A4FA-FD51331D4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234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3826" y="6239435"/>
            <a:ext cx="12192000" cy="61856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13826" y="-466"/>
            <a:ext cx="12192000" cy="61856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E0E5E02-F45F-D34F-A10D-1E5FB7200803}"/>
              </a:ext>
            </a:extLst>
          </p:cNvPr>
          <p:cNvSpPr txBox="1">
            <a:spLocks/>
          </p:cNvSpPr>
          <p:nvPr/>
        </p:nvSpPr>
        <p:spPr>
          <a:xfrm>
            <a:off x="1141413" y="609601"/>
            <a:ext cx="9905998" cy="91994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38100">
                    <a:prstClr val="white">
                      <a:lumMod val="65000"/>
                      <a:lumOff val="35000"/>
                      <a:alpha val="40000"/>
                    </a:prstClr>
                  </a:glow>
                </a:effectLst>
                <a:uLnTx/>
                <a:uFillTx/>
                <a:latin typeface="Gill Sans MT" panose="020B0502020104020203" pitchFamily="34" charset="77"/>
                <a:ea typeface="+mj-ea"/>
                <a:cs typeface="+mj-cs"/>
              </a:rPr>
              <a:t>Competition Outline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B43828-E475-4148-9CDB-F3CC38016D41}"/>
              </a:ext>
            </a:extLst>
          </p:cNvPr>
          <p:cNvSpPr txBox="1"/>
          <p:nvPr/>
        </p:nvSpPr>
        <p:spPr>
          <a:xfrm>
            <a:off x="1411634" y="2513119"/>
            <a:ext cx="154357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University of Houston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Team 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6804D9-5C4C-4094-B2BD-92D8CFF98415}"/>
              </a:ext>
            </a:extLst>
          </p:cNvPr>
          <p:cNvSpPr txBox="1"/>
          <p:nvPr/>
        </p:nvSpPr>
        <p:spPr>
          <a:xfrm>
            <a:off x="1470084" y="3233726"/>
            <a:ext cx="142449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Universidad La Salle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Team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220630-E077-4C88-A458-9BF1DE963C03}"/>
              </a:ext>
            </a:extLst>
          </p:cNvPr>
          <p:cNvSpPr txBox="1"/>
          <p:nvPr/>
        </p:nvSpPr>
        <p:spPr>
          <a:xfrm>
            <a:off x="6410398" y="3194888"/>
            <a:ext cx="150304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Universidad Anahuac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Team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E00E3C-0999-4374-8648-02E13763A960}"/>
              </a:ext>
            </a:extLst>
          </p:cNvPr>
          <p:cNvSpPr txBox="1"/>
          <p:nvPr/>
        </p:nvSpPr>
        <p:spPr>
          <a:xfrm>
            <a:off x="4534882" y="1700196"/>
            <a:ext cx="3190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Preliminary Elimination Rounds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F9927F-028B-4868-840F-B260DFDC146E}"/>
              </a:ext>
            </a:extLst>
          </p:cNvPr>
          <p:cNvSpPr txBox="1"/>
          <p:nvPr/>
        </p:nvSpPr>
        <p:spPr>
          <a:xfrm>
            <a:off x="184935" y="2468414"/>
            <a:ext cx="1138452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 April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prstClr val="black"/>
                </a:solidFill>
                <a:latin typeface="Calibri" panose="020F0502020204030204"/>
              </a:rPr>
              <a:t>4:00 – 6:00 PM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Round 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English</a:t>
            </a:r>
          </a:p>
        </p:txBody>
      </p:sp>
      <p:pic>
        <p:nvPicPr>
          <p:cNvPr id="4" name="Graphic 3" descr="Laptop outline">
            <a:extLst>
              <a:ext uri="{FF2B5EF4-FFF2-40B4-BE49-F238E27FC236}">
                <a16:creationId xmlns:a16="http://schemas.microsoft.com/office/drawing/2014/main" id="{83286291-4C9A-418D-AD71-A9EEDA79E4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54821" y="2843395"/>
            <a:ext cx="457200" cy="457200"/>
          </a:xfrm>
          <a:prstGeom prst="rect">
            <a:avLst/>
          </a:prstGeom>
        </p:spPr>
      </p:pic>
      <p:pic>
        <p:nvPicPr>
          <p:cNvPr id="13" name="Graphic 12" descr="Laptop outline">
            <a:extLst>
              <a:ext uri="{FF2B5EF4-FFF2-40B4-BE49-F238E27FC236}">
                <a16:creationId xmlns:a16="http://schemas.microsoft.com/office/drawing/2014/main" id="{2439C274-8ECC-4F41-8CE4-1B80F4E8D3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28988" y="2801693"/>
            <a:ext cx="457200" cy="457200"/>
          </a:xfrm>
          <a:prstGeom prst="rect">
            <a:avLst/>
          </a:prstGeom>
        </p:spPr>
      </p:pic>
      <p:pic>
        <p:nvPicPr>
          <p:cNvPr id="14" name="Graphic 13" descr="Laptop outline">
            <a:extLst>
              <a:ext uri="{FF2B5EF4-FFF2-40B4-BE49-F238E27FC236}">
                <a16:creationId xmlns:a16="http://schemas.microsoft.com/office/drawing/2014/main" id="{04146E66-A771-4235-89C2-2266D6BBB6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07484" y="2833300"/>
            <a:ext cx="457200" cy="457200"/>
          </a:xfrm>
          <a:prstGeom prst="rect">
            <a:avLst/>
          </a:prstGeom>
        </p:spPr>
      </p:pic>
      <p:pic>
        <p:nvPicPr>
          <p:cNvPr id="15" name="Graphic 14" descr="Laptop outline">
            <a:extLst>
              <a:ext uri="{FF2B5EF4-FFF2-40B4-BE49-F238E27FC236}">
                <a16:creationId xmlns:a16="http://schemas.microsoft.com/office/drawing/2014/main" id="{AAC7A7D6-26B1-48A0-AA3A-F23586D0A8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72858" y="2844922"/>
            <a:ext cx="457200" cy="4572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B114BE7-167A-4851-9B7C-6D8A302EE2C5}"/>
              </a:ext>
            </a:extLst>
          </p:cNvPr>
          <p:cNvSpPr txBox="1"/>
          <p:nvPr/>
        </p:nvSpPr>
        <p:spPr>
          <a:xfrm>
            <a:off x="8840401" y="2513119"/>
            <a:ext cx="154357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University of Houston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Team 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77F5EE0-8DFC-4C5D-B687-A72564122244}"/>
              </a:ext>
            </a:extLst>
          </p:cNvPr>
          <p:cNvSpPr txBox="1"/>
          <p:nvPr/>
        </p:nvSpPr>
        <p:spPr>
          <a:xfrm>
            <a:off x="6386254" y="2504769"/>
            <a:ext cx="154357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University of Houston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Team 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03BCD7D-6D72-41B1-9F7C-FD8C38FD8120}"/>
              </a:ext>
            </a:extLst>
          </p:cNvPr>
          <p:cNvSpPr txBox="1"/>
          <p:nvPr/>
        </p:nvSpPr>
        <p:spPr>
          <a:xfrm>
            <a:off x="3953567" y="2504769"/>
            <a:ext cx="154357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University of Houston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Team 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27C0003-D462-49B7-A89E-01EB027F3C7E}"/>
              </a:ext>
            </a:extLst>
          </p:cNvPr>
          <p:cNvSpPr txBox="1"/>
          <p:nvPr/>
        </p:nvSpPr>
        <p:spPr>
          <a:xfrm>
            <a:off x="4023837" y="3233726"/>
            <a:ext cx="142449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Universidad La Salle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Team 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B9FCFC5-3384-479C-840D-605FDE980F9D}"/>
              </a:ext>
            </a:extLst>
          </p:cNvPr>
          <p:cNvSpPr txBox="1"/>
          <p:nvPr/>
        </p:nvSpPr>
        <p:spPr>
          <a:xfrm>
            <a:off x="8860668" y="3196380"/>
            <a:ext cx="150304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Universidad Anahuac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Team 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DC073B-5324-431B-88D9-D88C3DC17C6B}"/>
              </a:ext>
            </a:extLst>
          </p:cNvPr>
          <p:cNvSpPr txBox="1"/>
          <p:nvPr/>
        </p:nvSpPr>
        <p:spPr>
          <a:xfrm>
            <a:off x="1351820" y="4324753"/>
            <a:ext cx="154357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University of Houston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Team 1</a:t>
            </a:r>
          </a:p>
        </p:txBody>
      </p:sp>
      <p:pic>
        <p:nvPicPr>
          <p:cNvPr id="23" name="Graphic 22" descr="Laptop outline">
            <a:extLst>
              <a:ext uri="{FF2B5EF4-FFF2-40B4-BE49-F238E27FC236}">
                <a16:creationId xmlns:a16="http://schemas.microsoft.com/office/drawing/2014/main" id="{286DF960-3F24-495D-9B28-A206689BAD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95007" y="4630319"/>
            <a:ext cx="457200" cy="457200"/>
          </a:xfrm>
          <a:prstGeom prst="rect">
            <a:avLst/>
          </a:prstGeom>
        </p:spPr>
      </p:pic>
      <p:pic>
        <p:nvPicPr>
          <p:cNvPr id="24" name="Graphic 23" descr="Laptop outline">
            <a:extLst>
              <a:ext uri="{FF2B5EF4-FFF2-40B4-BE49-F238E27FC236}">
                <a16:creationId xmlns:a16="http://schemas.microsoft.com/office/drawing/2014/main" id="{FC628ED7-68C7-4F71-A9CE-884210DC88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58684" y="4630319"/>
            <a:ext cx="457200" cy="457200"/>
          </a:xfrm>
          <a:prstGeom prst="rect">
            <a:avLst/>
          </a:prstGeom>
        </p:spPr>
      </p:pic>
      <p:pic>
        <p:nvPicPr>
          <p:cNvPr id="25" name="Graphic 24" descr="Laptop outline">
            <a:extLst>
              <a:ext uri="{FF2B5EF4-FFF2-40B4-BE49-F238E27FC236}">
                <a16:creationId xmlns:a16="http://schemas.microsoft.com/office/drawing/2014/main" id="{99B9BD74-FF7B-4A3E-9BDD-14C3C74359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04662" y="4630319"/>
            <a:ext cx="457200" cy="4572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9577439B-E9AE-4CFC-B8C9-0985889C3021}"/>
              </a:ext>
            </a:extLst>
          </p:cNvPr>
          <p:cNvSpPr txBox="1"/>
          <p:nvPr/>
        </p:nvSpPr>
        <p:spPr>
          <a:xfrm>
            <a:off x="1372087" y="4982951"/>
            <a:ext cx="150304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Universidad Anahuac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Team 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531BEA1-4A68-45F4-9893-F907C955F928}"/>
              </a:ext>
            </a:extLst>
          </p:cNvPr>
          <p:cNvSpPr txBox="1"/>
          <p:nvPr/>
        </p:nvSpPr>
        <p:spPr>
          <a:xfrm>
            <a:off x="3915497" y="4326900"/>
            <a:ext cx="154357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University of Houston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Team 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1B4632B-1CB1-4BFF-AF2C-DD89F668ADA5}"/>
              </a:ext>
            </a:extLst>
          </p:cNvPr>
          <p:cNvSpPr txBox="1"/>
          <p:nvPr/>
        </p:nvSpPr>
        <p:spPr>
          <a:xfrm>
            <a:off x="3938332" y="4982951"/>
            <a:ext cx="150304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Universidad Anahuac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Team 2</a:t>
            </a:r>
          </a:p>
        </p:txBody>
      </p:sp>
      <p:pic>
        <p:nvPicPr>
          <p:cNvPr id="29" name="Graphic 28" descr="Laptop outline">
            <a:extLst>
              <a:ext uri="{FF2B5EF4-FFF2-40B4-BE49-F238E27FC236}">
                <a16:creationId xmlns:a16="http://schemas.microsoft.com/office/drawing/2014/main" id="{27DFF311-46C7-4977-A61D-699C8288B0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03855" y="4630319"/>
            <a:ext cx="457200" cy="4572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574C9AA1-0B43-4CC2-9CC8-6482D3443D58}"/>
              </a:ext>
            </a:extLst>
          </p:cNvPr>
          <p:cNvSpPr txBox="1"/>
          <p:nvPr/>
        </p:nvSpPr>
        <p:spPr>
          <a:xfrm>
            <a:off x="6479174" y="4324753"/>
            <a:ext cx="154357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University of Houston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Team 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B94685F-EDEA-4775-AE33-0AAFBB372415}"/>
              </a:ext>
            </a:extLst>
          </p:cNvPr>
          <p:cNvSpPr txBox="1"/>
          <p:nvPr/>
        </p:nvSpPr>
        <p:spPr>
          <a:xfrm>
            <a:off x="6521015" y="4986152"/>
            <a:ext cx="142449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Universidad La Salle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Team 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A8B69C3-3E93-4E2C-9187-24A88C292525}"/>
              </a:ext>
            </a:extLst>
          </p:cNvPr>
          <p:cNvSpPr txBox="1"/>
          <p:nvPr/>
        </p:nvSpPr>
        <p:spPr>
          <a:xfrm>
            <a:off x="8860668" y="4321083"/>
            <a:ext cx="154357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University of Houston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Team 4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1E16167-9111-48EE-9022-263E1B9B3CE6}"/>
              </a:ext>
            </a:extLst>
          </p:cNvPr>
          <p:cNvSpPr txBox="1"/>
          <p:nvPr/>
        </p:nvSpPr>
        <p:spPr>
          <a:xfrm>
            <a:off x="8899941" y="4981257"/>
            <a:ext cx="142449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Universidad La Salle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Team 2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97AFE03-B8E2-45F8-84D7-E5A05DF5118D}"/>
              </a:ext>
            </a:extLst>
          </p:cNvPr>
          <p:cNvCxnSpPr>
            <a:cxnSpLocks/>
          </p:cNvCxnSpPr>
          <p:nvPr/>
        </p:nvCxnSpPr>
        <p:spPr>
          <a:xfrm>
            <a:off x="184935" y="3917659"/>
            <a:ext cx="11853267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D19906C7-BF10-4F14-9FF1-06EB318B6071}"/>
              </a:ext>
            </a:extLst>
          </p:cNvPr>
          <p:cNvSpPr txBox="1"/>
          <p:nvPr/>
        </p:nvSpPr>
        <p:spPr>
          <a:xfrm>
            <a:off x="170168" y="4197441"/>
            <a:ext cx="1138452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prstClr val="black"/>
                </a:solidFill>
                <a:latin typeface="Calibri" panose="020F0502020204030204"/>
              </a:rPr>
              <a:t>9</a:t>
            </a:r>
            <a:r>
              <a:rPr kumimoji="0" lang="en-US" sz="12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April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prstClr val="black"/>
                </a:solidFill>
                <a:latin typeface="Calibri" panose="020F0502020204030204"/>
              </a:rPr>
              <a:t>4:00 – 6:00 PM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Round 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Spanish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3637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3826" y="6239435"/>
            <a:ext cx="12192000" cy="61856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13826" y="-466"/>
            <a:ext cx="12192000" cy="61856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E0E5E02-F45F-D34F-A10D-1E5FB7200803}"/>
              </a:ext>
            </a:extLst>
          </p:cNvPr>
          <p:cNvSpPr txBox="1">
            <a:spLocks/>
          </p:cNvSpPr>
          <p:nvPr/>
        </p:nvSpPr>
        <p:spPr>
          <a:xfrm>
            <a:off x="1141413" y="609601"/>
            <a:ext cx="9905998" cy="91994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38100">
                    <a:prstClr val="white">
                      <a:lumMod val="65000"/>
                      <a:lumOff val="35000"/>
                      <a:alpha val="40000"/>
                    </a:prstClr>
                  </a:glow>
                </a:effectLst>
                <a:uLnTx/>
                <a:uFillTx/>
                <a:latin typeface="Gill Sans MT" panose="020B0502020104020203" pitchFamily="34" charset="77"/>
                <a:ea typeface="+mj-ea"/>
                <a:cs typeface="+mj-cs"/>
              </a:rPr>
              <a:t>Competition Outline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E00E3C-0999-4374-8648-02E13763A960}"/>
              </a:ext>
            </a:extLst>
          </p:cNvPr>
          <p:cNvSpPr txBox="1"/>
          <p:nvPr/>
        </p:nvSpPr>
        <p:spPr>
          <a:xfrm>
            <a:off x="4534882" y="1700196"/>
            <a:ext cx="22244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Championship Round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16 April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4:00 – 6:00 PM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DC073B-5324-431B-88D9-D88C3DC17C6B}"/>
              </a:ext>
            </a:extLst>
          </p:cNvPr>
          <p:cNvSpPr txBox="1"/>
          <p:nvPr/>
        </p:nvSpPr>
        <p:spPr>
          <a:xfrm>
            <a:off x="2930694" y="2774438"/>
            <a:ext cx="1985190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University of Houston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Team Member 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English Only</a:t>
            </a:r>
          </a:p>
        </p:txBody>
      </p:sp>
      <p:pic>
        <p:nvPicPr>
          <p:cNvPr id="23" name="Graphic 22" descr="Laptop outline">
            <a:extLst>
              <a:ext uri="{FF2B5EF4-FFF2-40B4-BE49-F238E27FC236}">
                <a16:creationId xmlns:a16="http://schemas.microsoft.com/office/drawing/2014/main" id="{286DF960-3F24-495D-9B28-A206689BAD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08363" y="3323304"/>
            <a:ext cx="677491" cy="677491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9577439B-E9AE-4CFC-B8C9-0985889C3021}"/>
              </a:ext>
            </a:extLst>
          </p:cNvPr>
          <p:cNvSpPr txBox="1"/>
          <p:nvPr/>
        </p:nvSpPr>
        <p:spPr>
          <a:xfrm>
            <a:off x="6442468" y="2873324"/>
            <a:ext cx="2600864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Universidad Anahuac/LaSalle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Team Member 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English Only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A012DC7-3191-4DB4-B530-C3C43C9D9E97}"/>
              </a:ext>
            </a:extLst>
          </p:cNvPr>
          <p:cNvSpPr txBox="1"/>
          <p:nvPr/>
        </p:nvSpPr>
        <p:spPr>
          <a:xfrm>
            <a:off x="2895394" y="3755487"/>
            <a:ext cx="1985190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University of Houston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Team Member 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Spanish Only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6E33D0A-E711-41DF-BE4E-1144EE1991A2}"/>
              </a:ext>
            </a:extLst>
          </p:cNvPr>
          <p:cNvSpPr txBox="1"/>
          <p:nvPr/>
        </p:nvSpPr>
        <p:spPr>
          <a:xfrm>
            <a:off x="6442468" y="3755487"/>
            <a:ext cx="2600864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Universidad Anahuac/LaSalle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Team Member 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Spanish Only</a:t>
            </a:r>
          </a:p>
        </p:txBody>
      </p:sp>
    </p:spTree>
    <p:extLst>
      <p:ext uri="{BB962C8B-B14F-4D97-AF65-F5344CB8AC3E}">
        <p14:creationId xmlns:p14="http://schemas.microsoft.com/office/powerpoint/2010/main" val="417134527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143</Words>
  <Application>Microsoft Office PowerPoint</Application>
  <PresentationFormat>Widescreen</PresentationFormat>
  <Paragraphs>62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Gill Sans MT</vt:lpstr>
      <vt:lpstr>1_Office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Lawrence, James E</dc:creator>
  <cp:lastModifiedBy>Lawrence, James E</cp:lastModifiedBy>
  <cp:revision>2</cp:revision>
  <dcterms:created xsi:type="dcterms:W3CDTF">2021-03-04T18:42:29Z</dcterms:created>
  <dcterms:modified xsi:type="dcterms:W3CDTF">2021-03-04T19:43:42Z</dcterms:modified>
</cp:coreProperties>
</file>